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sldIdLst>
    <p:sldId id="256" r:id="rId5"/>
    <p:sldId id="257" r:id="rId6"/>
    <p:sldId id="263" r:id="rId7"/>
    <p:sldId id="262" r:id="rId8"/>
    <p:sldId id="258" r:id="rId9"/>
    <p:sldId id="259" r:id="rId10"/>
    <p:sldId id="269" r:id="rId11"/>
    <p:sldId id="267" r:id="rId12"/>
    <p:sldId id="264" r:id="rId13"/>
    <p:sldId id="265" r:id="rId14"/>
    <p:sldId id="266" r:id="rId15"/>
    <p:sldId id="268" r:id="rId16"/>
    <p:sldId id="26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71657F-9F9E-4A9C-A77C-48383575B3DD}" v="33" dt="2021-09-21T19:54:15.4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6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elo Collado" userId="aa2591db-b343-4aa4-99f5-185ff87d40a2" providerId="ADAL" clId="{9871657F-9F9E-4A9C-A77C-48383575B3DD}"/>
    <pc:docChg chg="custSel addSld modSld sldOrd">
      <pc:chgData name="Marcelo Collado" userId="aa2591db-b343-4aa4-99f5-185ff87d40a2" providerId="ADAL" clId="{9871657F-9F9E-4A9C-A77C-48383575B3DD}" dt="2021-09-21T19:54:15.484" v="31"/>
      <pc:docMkLst>
        <pc:docMk/>
      </pc:docMkLst>
      <pc:sldChg chg="ord">
        <pc:chgData name="Marcelo Collado" userId="aa2591db-b343-4aa4-99f5-185ff87d40a2" providerId="ADAL" clId="{9871657F-9F9E-4A9C-A77C-48383575B3DD}" dt="2021-09-21T18:40:56.876" v="4"/>
        <pc:sldMkLst>
          <pc:docMk/>
          <pc:sldMk cId="3628058246" sldId="263"/>
        </pc:sldMkLst>
      </pc:sldChg>
      <pc:sldChg chg="delSp">
        <pc:chgData name="Marcelo Collado" userId="aa2591db-b343-4aa4-99f5-185ff87d40a2" providerId="ADAL" clId="{9871657F-9F9E-4A9C-A77C-48383575B3DD}" dt="2021-09-21T19:52:31.168" v="26" actId="478"/>
        <pc:sldMkLst>
          <pc:docMk/>
          <pc:sldMk cId="3194260161" sldId="264"/>
        </pc:sldMkLst>
        <pc:spChg chg="del">
          <ac:chgData name="Marcelo Collado" userId="aa2591db-b343-4aa4-99f5-185ff87d40a2" providerId="ADAL" clId="{9871657F-9F9E-4A9C-A77C-48383575B3DD}" dt="2021-09-21T19:52:31.168" v="26" actId="478"/>
          <ac:spMkLst>
            <pc:docMk/>
            <pc:sldMk cId="3194260161" sldId="264"/>
            <ac:spMk id="5" creationId="{BCE7B0F4-A23A-4D11-A0BA-13FABC195B46}"/>
          </ac:spMkLst>
        </pc:spChg>
      </pc:sldChg>
      <pc:sldChg chg="delSp modSp">
        <pc:chgData name="Marcelo Collado" userId="aa2591db-b343-4aa4-99f5-185ff87d40a2" providerId="ADAL" clId="{9871657F-9F9E-4A9C-A77C-48383575B3DD}" dt="2021-09-21T19:52:48.731" v="29" actId="1076"/>
        <pc:sldMkLst>
          <pc:docMk/>
          <pc:sldMk cId="2952491763" sldId="266"/>
        </pc:sldMkLst>
        <pc:spChg chg="del">
          <ac:chgData name="Marcelo Collado" userId="aa2591db-b343-4aa4-99f5-185ff87d40a2" providerId="ADAL" clId="{9871657F-9F9E-4A9C-A77C-48383575B3DD}" dt="2021-09-21T19:52:42.180" v="27" actId="478"/>
          <ac:spMkLst>
            <pc:docMk/>
            <pc:sldMk cId="2952491763" sldId="266"/>
            <ac:spMk id="5" creationId="{25B73F7D-0789-4074-BA8A-B4687B4CD5F8}"/>
          </ac:spMkLst>
        </pc:spChg>
        <pc:picChg chg="mod">
          <ac:chgData name="Marcelo Collado" userId="aa2591db-b343-4aa4-99f5-185ff87d40a2" providerId="ADAL" clId="{9871657F-9F9E-4A9C-A77C-48383575B3DD}" dt="2021-09-21T19:52:48.731" v="29" actId="1076"/>
          <ac:picMkLst>
            <pc:docMk/>
            <pc:sldMk cId="2952491763" sldId="266"/>
            <ac:picMk id="6" creationId="{8455B410-2DED-4E90-85AD-3E55BA7CCACD}"/>
          </ac:picMkLst>
        </pc:picChg>
      </pc:sldChg>
      <pc:sldChg chg="delSp ord">
        <pc:chgData name="Marcelo Collado" userId="aa2591db-b343-4aa4-99f5-185ff87d40a2" providerId="ADAL" clId="{9871657F-9F9E-4A9C-A77C-48383575B3DD}" dt="2021-09-21T19:54:15.484" v="31"/>
        <pc:sldMkLst>
          <pc:docMk/>
          <pc:sldMk cId="2307276594" sldId="267"/>
        </pc:sldMkLst>
        <pc:spChg chg="del">
          <ac:chgData name="Marcelo Collado" userId="aa2591db-b343-4aa4-99f5-185ff87d40a2" providerId="ADAL" clId="{9871657F-9F9E-4A9C-A77C-48383575B3DD}" dt="2021-09-21T19:53:18.005" v="30" actId="478"/>
          <ac:spMkLst>
            <pc:docMk/>
            <pc:sldMk cId="2307276594" sldId="267"/>
            <ac:spMk id="5" creationId="{25B73F7D-0789-4074-BA8A-B4687B4CD5F8}"/>
          </ac:spMkLst>
        </pc:spChg>
      </pc:sldChg>
      <pc:sldChg chg="addSp delSp modSp modAnim">
        <pc:chgData name="Marcelo Collado" userId="aa2591db-b343-4aa4-99f5-185ff87d40a2" providerId="ADAL" clId="{9871657F-9F9E-4A9C-A77C-48383575B3DD}" dt="2021-09-21T18:30:55.526" v="2" actId="1076"/>
        <pc:sldMkLst>
          <pc:docMk/>
          <pc:sldMk cId="1070855062" sldId="268"/>
        </pc:sldMkLst>
        <pc:spChg chg="del">
          <ac:chgData name="Marcelo Collado" userId="aa2591db-b343-4aa4-99f5-185ff87d40a2" providerId="ADAL" clId="{9871657F-9F9E-4A9C-A77C-48383575B3DD}" dt="2021-09-21T18:30:49.812" v="0"/>
          <ac:spMkLst>
            <pc:docMk/>
            <pc:sldMk cId="1070855062" sldId="268"/>
            <ac:spMk id="5" creationId="{25B73F7D-0789-4074-BA8A-B4687B4CD5F8}"/>
          </ac:spMkLst>
        </pc:spChg>
        <pc:picChg chg="add mod">
          <ac:chgData name="Marcelo Collado" userId="aa2591db-b343-4aa4-99f5-185ff87d40a2" providerId="ADAL" clId="{9871657F-9F9E-4A9C-A77C-48383575B3DD}" dt="2021-09-21T18:30:55.526" v="2" actId="1076"/>
          <ac:picMkLst>
            <pc:docMk/>
            <pc:sldMk cId="1070855062" sldId="268"/>
            <ac:picMk id="4" creationId="{C17CE921-CB7E-4291-A9F7-72D51B771FBD}"/>
          </ac:picMkLst>
        </pc:picChg>
      </pc:sldChg>
      <pc:sldChg chg="modSp add">
        <pc:chgData name="Marcelo Collado" userId="aa2591db-b343-4aa4-99f5-185ff87d40a2" providerId="ADAL" clId="{9871657F-9F9E-4A9C-A77C-48383575B3DD}" dt="2021-09-21T18:44:00.932" v="25" actId="20577"/>
        <pc:sldMkLst>
          <pc:docMk/>
          <pc:sldMk cId="3533195534" sldId="269"/>
        </pc:sldMkLst>
        <pc:spChg chg="mod">
          <ac:chgData name="Marcelo Collado" userId="aa2591db-b343-4aa4-99f5-185ff87d40a2" providerId="ADAL" clId="{9871657F-9F9E-4A9C-A77C-48383575B3DD}" dt="2021-09-21T18:44:00.932" v="25" actId="20577"/>
          <ac:spMkLst>
            <pc:docMk/>
            <pc:sldMk cId="3533195534" sldId="269"/>
            <ac:spMk id="3" creationId="{9C91ECA2-AE79-494C-90C0-7CA77EF68BCA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hyperlink" Target="https://getbootstrap.com/docs/5.1/examples/" TargetMode="Externa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hyperlink" Target="https://sass-lang.com/" TargetMode="Externa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5" Type="http://schemas.openxmlformats.org/officeDocument/2006/relationships/hyperlink" Target="https://getbootstrap.com/docs/5.1/examples/" TargetMode="External"/><Relationship Id="rId4" Type="http://schemas.openxmlformats.org/officeDocument/2006/relationships/image" Target="../media/image1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5" Type="http://schemas.openxmlformats.org/officeDocument/2006/relationships/hyperlink" Target="https://sass-lang.com/" TargetMode="External"/><Relationship Id="rId4" Type="http://schemas.openxmlformats.org/officeDocument/2006/relationships/image" Target="../media/image1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B2D98B-4861-43EB-BE63-53D0D63869F7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DF2F38FB-16B1-44C7-A708-7A734B402E15}">
      <dgm:prSet/>
      <dgm:spPr/>
      <dgm:t>
        <a:bodyPr/>
        <a:lstStyle/>
        <a:p>
          <a:r>
            <a:rPr lang="pt-BR"/>
            <a:t>TEMAS DO BOOTSTRAP</a:t>
          </a:r>
          <a:endParaRPr lang="en-US"/>
        </a:p>
      </dgm:t>
    </dgm:pt>
    <dgm:pt modelId="{25951B1B-F16F-4DD0-BD98-BDC618DC61F7}" type="parTrans" cxnId="{358E047B-6115-4321-9D5F-1A48438CD499}">
      <dgm:prSet/>
      <dgm:spPr/>
      <dgm:t>
        <a:bodyPr/>
        <a:lstStyle/>
        <a:p>
          <a:endParaRPr lang="en-US"/>
        </a:p>
      </dgm:t>
    </dgm:pt>
    <dgm:pt modelId="{457A2BCA-A6AA-43A3-ABAC-295750B8D014}" type="sibTrans" cxnId="{358E047B-6115-4321-9D5F-1A48438CD499}">
      <dgm:prSet/>
      <dgm:spPr/>
      <dgm:t>
        <a:bodyPr/>
        <a:lstStyle/>
        <a:p>
          <a:endParaRPr lang="en-US"/>
        </a:p>
      </dgm:t>
    </dgm:pt>
    <dgm:pt modelId="{A33974D3-18E7-43DF-B7D0-CD803EAC2EAE}">
      <dgm:prSet/>
      <dgm:spPr/>
      <dgm:t>
        <a:bodyPr/>
        <a:lstStyle/>
        <a:p>
          <a:r>
            <a:rPr lang="pt-BR">
              <a:hlinkClick xmlns:r="http://schemas.openxmlformats.org/officeDocument/2006/relationships" r:id="rId1"/>
            </a:rPr>
            <a:t>https://getbootstrap.com/docs/5.1/examples/#integrations</a:t>
          </a:r>
          <a:endParaRPr lang="en-US"/>
        </a:p>
      </dgm:t>
    </dgm:pt>
    <dgm:pt modelId="{9D016180-B867-4266-A42A-B1C7FB5EF559}" type="parTrans" cxnId="{59AC9EDE-4046-4017-A99C-9F6777DAED1C}">
      <dgm:prSet/>
      <dgm:spPr/>
      <dgm:t>
        <a:bodyPr/>
        <a:lstStyle/>
        <a:p>
          <a:endParaRPr lang="en-US"/>
        </a:p>
      </dgm:t>
    </dgm:pt>
    <dgm:pt modelId="{3D20B5CD-8EDE-4FF1-B113-666673A04489}" type="sibTrans" cxnId="{59AC9EDE-4046-4017-A99C-9F6777DAED1C}">
      <dgm:prSet/>
      <dgm:spPr/>
      <dgm:t>
        <a:bodyPr/>
        <a:lstStyle/>
        <a:p>
          <a:endParaRPr lang="en-US"/>
        </a:p>
      </dgm:t>
    </dgm:pt>
    <dgm:pt modelId="{DCDB82D4-EC74-46C4-8781-9680FDA60AD9}" type="pres">
      <dgm:prSet presAssocID="{D4B2D98B-4861-43EB-BE63-53D0D63869F7}" presName="root" presStyleCnt="0">
        <dgm:presLayoutVars>
          <dgm:dir/>
          <dgm:resizeHandles val="exact"/>
        </dgm:presLayoutVars>
      </dgm:prSet>
      <dgm:spPr/>
    </dgm:pt>
    <dgm:pt modelId="{34663497-74E9-4A99-9E71-B6B5A973329E}" type="pres">
      <dgm:prSet presAssocID="{DF2F38FB-16B1-44C7-A708-7A734B402E15}" presName="compNode" presStyleCnt="0"/>
      <dgm:spPr/>
    </dgm:pt>
    <dgm:pt modelId="{56BE60CD-B89F-4806-BF8E-09E4A2C625AD}" type="pres">
      <dgm:prSet presAssocID="{DF2F38FB-16B1-44C7-A708-7A734B402E15}" presName="iconRect" presStyleLbl="node1" presStyleIdx="0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ca de seleção"/>
        </a:ext>
      </dgm:extLst>
    </dgm:pt>
    <dgm:pt modelId="{843BF68A-18F6-4DFA-B3FA-575F4EEF46E9}" type="pres">
      <dgm:prSet presAssocID="{DF2F38FB-16B1-44C7-A708-7A734B402E15}" presName="spaceRect" presStyleCnt="0"/>
      <dgm:spPr/>
    </dgm:pt>
    <dgm:pt modelId="{BB696F8E-1318-42FF-8BAE-7126DB135CCE}" type="pres">
      <dgm:prSet presAssocID="{DF2F38FB-16B1-44C7-A708-7A734B402E15}" presName="textRect" presStyleLbl="revTx" presStyleIdx="0" presStyleCnt="2">
        <dgm:presLayoutVars>
          <dgm:chMax val="1"/>
          <dgm:chPref val="1"/>
        </dgm:presLayoutVars>
      </dgm:prSet>
      <dgm:spPr/>
    </dgm:pt>
    <dgm:pt modelId="{701677D5-4323-4470-97F3-4CC85634826D}" type="pres">
      <dgm:prSet presAssocID="{457A2BCA-A6AA-43A3-ABAC-295750B8D014}" presName="sibTrans" presStyleCnt="0"/>
      <dgm:spPr/>
    </dgm:pt>
    <dgm:pt modelId="{F568AF87-ED6B-49D8-B47B-CB56ACE76509}" type="pres">
      <dgm:prSet presAssocID="{A33974D3-18E7-43DF-B7D0-CD803EAC2EAE}" presName="compNode" presStyleCnt="0"/>
      <dgm:spPr/>
    </dgm:pt>
    <dgm:pt modelId="{745E1949-5DB0-49E8-ADB8-40D91D08BEBE}" type="pres">
      <dgm:prSet presAssocID="{A33974D3-18E7-43DF-B7D0-CD803EAC2EAE}" presName="iconRect" presStyleLbl="node1" presStyleIdx="1" presStyleCnt="2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arth Globe Americas"/>
        </a:ext>
      </dgm:extLst>
    </dgm:pt>
    <dgm:pt modelId="{D58A5E61-03C4-46E8-B24E-6C386781668A}" type="pres">
      <dgm:prSet presAssocID="{A33974D3-18E7-43DF-B7D0-CD803EAC2EAE}" presName="spaceRect" presStyleCnt="0"/>
      <dgm:spPr/>
    </dgm:pt>
    <dgm:pt modelId="{4D0D88DC-37C3-404D-BBCC-32539E61A415}" type="pres">
      <dgm:prSet presAssocID="{A33974D3-18E7-43DF-B7D0-CD803EAC2EAE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2BC60425-824D-47F5-AA52-71722122204F}" type="presOf" srcId="{DF2F38FB-16B1-44C7-A708-7A734B402E15}" destId="{BB696F8E-1318-42FF-8BAE-7126DB135CCE}" srcOrd="0" destOrd="0" presId="urn:microsoft.com/office/officeart/2018/2/layout/IconLabelList"/>
    <dgm:cxn modelId="{358E047B-6115-4321-9D5F-1A48438CD499}" srcId="{D4B2D98B-4861-43EB-BE63-53D0D63869F7}" destId="{DF2F38FB-16B1-44C7-A708-7A734B402E15}" srcOrd="0" destOrd="0" parTransId="{25951B1B-F16F-4DD0-BD98-BDC618DC61F7}" sibTransId="{457A2BCA-A6AA-43A3-ABAC-295750B8D014}"/>
    <dgm:cxn modelId="{C693ADD3-2573-462F-9076-52BBE49D54DF}" type="presOf" srcId="{A33974D3-18E7-43DF-B7D0-CD803EAC2EAE}" destId="{4D0D88DC-37C3-404D-BBCC-32539E61A415}" srcOrd="0" destOrd="0" presId="urn:microsoft.com/office/officeart/2018/2/layout/IconLabelList"/>
    <dgm:cxn modelId="{59AC9EDE-4046-4017-A99C-9F6777DAED1C}" srcId="{D4B2D98B-4861-43EB-BE63-53D0D63869F7}" destId="{A33974D3-18E7-43DF-B7D0-CD803EAC2EAE}" srcOrd="1" destOrd="0" parTransId="{9D016180-B867-4266-A42A-B1C7FB5EF559}" sibTransId="{3D20B5CD-8EDE-4FF1-B113-666673A04489}"/>
    <dgm:cxn modelId="{710475FE-1E86-4D28-9D5E-4E220AA4C42E}" type="presOf" srcId="{D4B2D98B-4861-43EB-BE63-53D0D63869F7}" destId="{DCDB82D4-EC74-46C4-8781-9680FDA60AD9}" srcOrd="0" destOrd="0" presId="urn:microsoft.com/office/officeart/2018/2/layout/IconLabelList"/>
    <dgm:cxn modelId="{31A278CF-D68F-4ED2-947B-938CECABCB73}" type="presParOf" srcId="{DCDB82D4-EC74-46C4-8781-9680FDA60AD9}" destId="{34663497-74E9-4A99-9E71-B6B5A973329E}" srcOrd="0" destOrd="0" presId="urn:microsoft.com/office/officeart/2018/2/layout/IconLabelList"/>
    <dgm:cxn modelId="{4A6DF7EF-465A-4275-B5D4-C34F51D26E65}" type="presParOf" srcId="{34663497-74E9-4A99-9E71-B6B5A973329E}" destId="{56BE60CD-B89F-4806-BF8E-09E4A2C625AD}" srcOrd="0" destOrd="0" presId="urn:microsoft.com/office/officeart/2018/2/layout/IconLabelList"/>
    <dgm:cxn modelId="{4A953B45-0D60-4C46-BA40-029A1EF1EFDE}" type="presParOf" srcId="{34663497-74E9-4A99-9E71-B6B5A973329E}" destId="{843BF68A-18F6-4DFA-B3FA-575F4EEF46E9}" srcOrd="1" destOrd="0" presId="urn:microsoft.com/office/officeart/2018/2/layout/IconLabelList"/>
    <dgm:cxn modelId="{260B1568-07C7-447A-9CBD-850DCF5D7EFF}" type="presParOf" srcId="{34663497-74E9-4A99-9E71-B6B5A973329E}" destId="{BB696F8E-1318-42FF-8BAE-7126DB135CCE}" srcOrd="2" destOrd="0" presId="urn:microsoft.com/office/officeart/2018/2/layout/IconLabelList"/>
    <dgm:cxn modelId="{C158E93B-F9CC-43E2-B2A4-E82BBA17AC13}" type="presParOf" srcId="{DCDB82D4-EC74-46C4-8781-9680FDA60AD9}" destId="{701677D5-4323-4470-97F3-4CC85634826D}" srcOrd="1" destOrd="0" presId="urn:microsoft.com/office/officeart/2018/2/layout/IconLabelList"/>
    <dgm:cxn modelId="{B87F4454-D0EA-4212-8D1F-F4EBD3F1CD62}" type="presParOf" srcId="{DCDB82D4-EC74-46C4-8781-9680FDA60AD9}" destId="{F568AF87-ED6B-49D8-B47B-CB56ACE76509}" srcOrd="2" destOrd="0" presId="urn:microsoft.com/office/officeart/2018/2/layout/IconLabelList"/>
    <dgm:cxn modelId="{780923DE-1E53-43D9-82B9-9C6EE3CFFC45}" type="presParOf" srcId="{F568AF87-ED6B-49D8-B47B-CB56ACE76509}" destId="{745E1949-5DB0-49E8-ADB8-40D91D08BEBE}" srcOrd="0" destOrd="0" presId="urn:microsoft.com/office/officeart/2018/2/layout/IconLabelList"/>
    <dgm:cxn modelId="{31BD3545-800C-4D74-A5D7-47864C1663B2}" type="presParOf" srcId="{F568AF87-ED6B-49D8-B47B-CB56ACE76509}" destId="{D58A5E61-03C4-46E8-B24E-6C386781668A}" srcOrd="1" destOrd="0" presId="urn:microsoft.com/office/officeart/2018/2/layout/IconLabelList"/>
    <dgm:cxn modelId="{2502BCAF-3032-4BF1-9A4F-745393FC35C2}" type="presParOf" srcId="{F568AF87-ED6B-49D8-B47B-CB56ACE76509}" destId="{4D0D88DC-37C3-404D-BBCC-32539E61A415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91F2A64-28EF-40D5-83C3-B4A84BEA6D5F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F3DAF3EE-A879-4201-A46F-96603D2DB0BD}">
      <dgm:prSet/>
      <dgm:spPr/>
      <dgm:t>
        <a:bodyPr/>
        <a:lstStyle/>
        <a:p>
          <a:pPr>
            <a:defRPr cap="all"/>
          </a:pPr>
          <a:r>
            <a:rPr lang="pt-BR"/>
            <a:t>INSTALAR O COMPILADOR SASS</a:t>
          </a:r>
          <a:endParaRPr lang="en-US"/>
        </a:p>
      </dgm:t>
    </dgm:pt>
    <dgm:pt modelId="{78903FC8-72C0-4F04-956A-759B8A11211B}" type="parTrans" cxnId="{23AB8867-8F04-4BA3-8698-F2F9C6D31F3C}">
      <dgm:prSet/>
      <dgm:spPr/>
      <dgm:t>
        <a:bodyPr/>
        <a:lstStyle/>
        <a:p>
          <a:endParaRPr lang="en-US"/>
        </a:p>
      </dgm:t>
    </dgm:pt>
    <dgm:pt modelId="{65E6E533-26A9-44A0-AB6F-E90ADA6B4CDC}" type="sibTrans" cxnId="{23AB8867-8F04-4BA3-8698-F2F9C6D31F3C}">
      <dgm:prSet/>
      <dgm:spPr/>
      <dgm:t>
        <a:bodyPr/>
        <a:lstStyle/>
        <a:p>
          <a:endParaRPr lang="en-US"/>
        </a:p>
      </dgm:t>
    </dgm:pt>
    <dgm:pt modelId="{61CD3250-3987-4E39-9D5C-B01E176D41E4}">
      <dgm:prSet/>
      <dgm:spPr/>
      <dgm:t>
        <a:bodyPr/>
        <a:lstStyle/>
        <a:p>
          <a:pPr>
            <a:defRPr cap="all"/>
          </a:pPr>
          <a:r>
            <a:rPr lang="pt-BR">
              <a:hlinkClick xmlns:r="http://schemas.openxmlformats.org/officeDocument/2006/relationships" r:id="rId1"/>
            </a:rPr>
            <a:t>https://sass-lang.com/</a:t>
          </a:r>
          <a:endParaRPr lang="en-US"/>
        </a:p>
      </dgm:t>
    </dgm:pt>
    <dgm:pt modelId="{A8F49AD7-4318-4A76-BAD2-537A545DD8CC}" type="parTrans" cxnId="{C1AC1A10-F415-4683-AE46-641D06147E38}">
      <dgm:prSet/>
      <dgm:spPr/>
      <dgm:t>
        <a:bodyPr/>
        <a:lstStyle/>
        <a:p>
          <a:endParaRPr lang="en-US"/>
        </a:p>
      </dgm:t>
    </dgm:pt>
    <dgm:pt modelId="{B331313F-0E18-4BD7-B035-7472F7C344D4}" type="sibTrans" cxnId="{C1AC1A10-F415-4683-AE46-641D06147E38}">
      <dgm:prSet/>
      <dgm:spPr/>
      <dgm:t>
        <a:bodyPr/>
        <a:lstStyle/>
        <a:p>
          <a:endParaRPr lang="en-US"/>
        </a:p>
      </dgm:t>
    </dgm:pt>
    <dgm:pt modelId="{D0BC98B1-88D8-4C37-B57F-DB534AA5EC57}" type="pres">
      <dgm:prSet presAssocID="{091F2A64-28EF-40D5-83C3-B4A84BEA6D5F}" presName="root" presStyleCnt="0">
        <dgm:presLayoutVars>
          <dgm:dir/>
          <dgm:resizeHandles val="exact"/>
        </dgm:presLayoutVars>
      </dgm:prSet>
      <dgm:spPr/>
    </dgm:pt>
    <dgm:pt modelId="{151CF78E-64E2-408A-A49B-50ACC63F906A}" type="pres">
      <dgm:prSet presAssocID="{F3DAF3EE-A879-4201-A46F-96603D2DB0BD}" presName="compNode" presStyleCnt="0"/>
      <dgm:spPr/>
    </dgm:pt>
    <dgm:pt modelId="{6794C9F6-1358-416D-8B60-1917EC818AF5}" type="pres">
      <dgm:prSet presAssocID="{F3DAF3EE-A879-4201-A46F-96603D2DB0BD}" presName="iconBgRect" presStyleLbl="bgShp" presStyleIdx="0" presStyleCnt="2"/>
      <dgm:spPr/>
    </dgm:pt>
    <dgm:pt modelId="{1A703C86-856B-45C2-AADA-C2A0D3A283AC}" type="pres">
      <dgm:prSet presAssocID="{F3DAF3EE-A879-4201-A46F-96603D2DB0BD}" presName="iconRect" presStyleLbl="node1" presStyleIdx="0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ador"/>
        </a:ext>
      </dgm:extLst>
    </dgm:pt>
    <dgm:pt modelId="{79549D48-0369-4979-A5CA-4D7932D8F158}" type="pres">
      <dgm:prSet presAssocID="{F3DAF3EE-A879-4201-A46F-96603D2DB0BD}" presName="spaceRect" presStyleCnt="0"/>
      <dgm:spPr/>
    </dgm:pt>
    <dgm:pt modelId="{1C20E776-59C8-4DFA-A4BF-D6225CE4303A}" type="pres">
      <dgm:prSet presAssocID="{F3DAF3EE-A879-4201-A46F-96603D2DB0BD}" presName="textRect" presStyleLbl="revTx" presStyleIdx="0" presStyleCnt="2">
        <dgm:presLayoutVars>
          <dgm:chMax val="1"/>
          <dgm:chPref val="1"/>
        </dgm:presLayoutVars>
      </dgm:prSet>
      <dgm:spPr/>
    </dgm:pt>
    <dgm:pt modelId="{EC569E8D-195A-4E6A-A4B0-D8E5748514C9}" type="pres">
      <dgm:prSet presAssocID="{65E6E533-26A9-44A0-AB6F-E90ADA6B4CDC}" presName="sibTrans" presStyleCnt="0"/>
      <dgm:spPr/>
    </dgm:pt>
    <dgm:pt modelId="{9606B0CC-483E-4236-8B7B-BFB03C784045}" type="pres">
      <dgm:prSet presAssocID="{61CD3250-3987-4E39-9D5C-B01E176D41E4}" presName="compNode" presStyleCnt="0"/>
      <dgm:spPr/>
    </dgm:pt>
    <dgm:pt modelId="{6BB705BC-1D83-42ED-B3B6-1E1A5BC5E707}" type="pres">
      <dgm:prSet presAssocID="{61CD3250-3987-4E39-9D5C-B01E176D41E4}" presName="iconBgRect" presStyleLbl="bgShp" presStyleIdx="1" presStyleCnt="2"/>
      <dgm:spPr/>
    </dgm:pt>
    <dgm:pt modelId="{26449417-0947-4D3D-A4BD-7EBFB00B8C6C}" type="pres">
      <dgm:prSet presAssocID="{61CD3250-3987-4E39-9D5C-B01E176D41E4}" presName="iconRect" presStyleLbl="node1" presStyleIdx="1" presStyleCnt="2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arth Globe Americas"/>
        </a:ext>
      </dgm:extLst>
    </dgm:pt>
    <dgm:pt modelId="{63A6E2BE-10AD-407E-B301-BAFE240551C1}" type="pres">
      <dgm:prSet presAssocID="{61CD3250-3987-4E39-9D5C-B01E176D41E4}" presName="spaceRect" presStyleCnt="0"/>
      <dgm:spPr/>
    </dgm:pt>
    <dgm:pt modelId="{4AF33AD1-A1CC-4A77-A143-326B3D987CE9}" type="pres">
      <dgm:prSet presAssocID="{61CD3250-3987-4E39-9D5C-B01E176D41E4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C1AC1A10-F415-4683-AE46-641D06147E38}" srcId="{091F2A64-28EF-40D5-83C3-B4A84BEA6D5F}" destId="{61CD3250-3987-4E39-9D5C-B01E176D41E4}" srcOrd="1" destOrd="0" parTransId="{A8F49AD7-4318-4A76-BAD2-537A545DD8CC}" sibTransId="{B331313F-0E18-4BD7-B035-7472F7C344D4}"/>
    <dgm:cxn modelId="{20211F60-66C3-4380-BEDE-9A8903EEF371}" type="presOf" srcId="{61CD3250-3987-4E39-9D5C-B01E176D41E4}" destId="{4AF33AD1-A1CC-4A77-A143-326B3D987CE9}" srcOrd="0" destOrd="0" presId="urn:microsoft.com/office/officeart/2018/5/layout/IconCircleLabelList"/>
    <dgm:cxn modelId="{F90B9D62-5C19-4D14-AE6E-9890AB373B5F}" type="presOf" srcId="{091F2A64-28EF-40D5-83C3-B4A84BEA6D5F}" destId="{D0BC98B1-88D8-4C37-B57F-DB534AA5EC57}" srcOrd="0" destOrd="0" presId="urn:microsoft.com/office/officeart/2018/5/layout/IconCircleLabelList"/>
    <dgm:cxn modelId="{23AB8867-8F04-4BA3-8698-F2F9C6D31F3C}" srcId="{091F2A64-28EF-40D5-83C3-B4A84BEA6D5F}" destId="{F3DAF3EE-A879-4201-A46F-96603D2DB0BD}" srcOrd="0" destOrd="0" parTransId="{78903FC8-72C0-4F04-956A-759B8A11211B}" sibTransId="{65E6E533-26A9-44A0-AB6F-E90ADA6B4CDC}"/>
    <dgm:cxn modelId="{A45BDDD5-A636-429C-8E68-53AA51741F0F}" type="presOf" srcId="{F3DAF3EE-A879-4201-A46F-96603D2DB0BD}" destId="{1C20E776-59C8-4DFA-A4BF-D6225CE4303A}" srcOrd="0" destOrd="0" presId="urn:microsoft.com/office/officeart/2018/5/layout/IconCircleLabelList"/>
    <dgm:cxn modelId="{2295FFF5-4211-4B27-8F23-62B3629B9BF6}" type="presParOf" srcId="{D0BC98B1-88D8-4C37-B57F-DB534AA5EC57}" destId="{151CF78E-64E2-408A-A49B-50ACC63F906A}" srcOrd="0" destOrd="0" presId="urn:microsoft.com/office/officeart/2018/5/layout/IconCircleLabelList"/>
    <dgm:cxn modelId="{6B5092AE-DEE9-425D-AC68-255F42A85F6B}" type="presParOf" srcId="{151CF78E-64E2-408A-A49B-50ACC63F906A}" destId="{6794C9F6-1358-416D-8B60-1917EC818AF5}" srcOrd="0" destOrd="0" presId="urn:microsoft.com/office/officeart/2018/5/layout/IconCircleLabelList"/>
    <dgm:cxn modelId="{506BB987-71D8-4564-BBFF-6641CB193CEA}" type="presParOf" srcId="{151CF78E-64E2-408A-A49B-50ACC63F906A}" destId="{1A703C86-856B-45C2-AADA-C2A0D3A283AC}" srcOrd="1" destOrd="0" presId="urn:microsoft.com/office/officeart/2018/5/layout/IconCircleLabelList"/>
    <dgm:cxn modelId="{98269774-FBC7-49EF-8372-A4201912CA33}" type="presParOf" srcId="{151CF78E-64E2-408A-A49B-50ACC63F906A}" destId="{79549D48-0369-4979-A5CA-4D7932D8F158}" srcOrd="2" destOrd="0" presId="urn:microsoft.com/office/officeart/2018/5/layout/IconCircleLabelList"/>
    <dgm:cxn modelId="{6FF97B52-53A2-41F7-813C-7B21CD94663C}" type="presParOf" srcId="{151CF78E-64E2-408A-A49B-50ACC63F906A}" destId="{1C20E776-59C8-4DFA-A4BF-D6225CE4303A}" srcOrd="3" destOrd="0" presId="urn:microsoft.com/office/officeart/2018/5/layout/IconCircleLabelList"/>
    <dgm:cxn modelId="{9E15D850-5E40-4E20-8A60-C0A604B5D254}" type="presParOf" srcId="{D0BC98B1-88D8-4C37-B57F-DB534AA5EC57}" destId="{EC569E8D-195A-4E6A-A4B0-D8E5748514C9}" srcOrd="1" destOrd="0" presId="urn:microsoft.com/office/officeart/2018/5/layout/IconCircleLabelList"/>
    <dgm:cxn modelId="{DFF7F532-F998-4113-B91B-189A5C607B06}" type="presParOf" srcId="{D0BC98B1-88D8-4C37-B57F-DB534AA5EC57}" destId="{9606B0CC-483E-4236-8B7B-BFB03C784045}" srcOrd="2" destOrd="0" presId="urn:microsoft.com/office/officeart/2018/5/layout/IconCircleLabelList"/>
    <dgm:cxn modelId="{862B6B2A-70ED-4930-B77C-5E0BA876E6F2}" type="presParOf" srcId="{9606B0CC-483E-4236-8B7B-BFB03C784045}" destId="{6BB705BC-1D83-42ED-B3B6-1E1A5BC5E707}" srcOrd="0" destOrd="0" presId="urn:microsoft.com/office/officeart/2018/5/layout/IconCircleLabelList"/>
    <dgm:cxn modelId="{D84CA26B-E98E-4BAE-A1A5-1E2072141117}" type="presParOf" srcId="{9606B0CC-483E-4236-8B7B-BFB03C784045}" destId="{26449417-0947-4D3D-A4BD-7EBFB00B8C6C}" srcOrd="1" destOrd="0" presId="urn:microsoft.com/office/officeart/2018/5/layout/IconCircleLabelList"/>
    <dgm:cxn modelId="{0638B95A-7D1C-4B2C-9347-7E861E4B58E8}" type="presParOf" srcId="{9606B0CC-483E-4236-8B7B-BFB03C784045}" destId="{63A6E2BE-10AD-407E-B301-BAFE240551C1}" srcOrd="2" destOrd="0" presId="urn:microsoft.com/office/officeart/2018/5/layout/IconCircleLabelList"/>
    <dgm:cxn modelId="{171CA0EE-E28D-4332-B8C8-E6CCF96743C7}" type="presParOf" srcId="{9606B0CC-483E-4236-8B7B-BFB03C784045}" destId="{4AF33AD1-A1CC-4A77-A143-326B3D987CE9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BE60CD-B89F-4806-BF8E-09E4A2C625AD}">
      <dsp:nvSpPr>
        <dsp:cNvPr id="0" name=""/>
        <dsp:cNvSpPr/>
      </dsp:nvSpPr>
      <dsp:spPr>
        <a:xfrm>
          <a:off x="1519199" y="325888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696F8E-1318-42FF-8BAE-7126DB135CCE}">
      <dsp:nvSpPr>
        <dsp:cNvPr id="0" name=""/>
        <dsp:cNvSpPr/>
      </dsp:nvSpPr>
      <dsp:spPr>
        <a:xfrm>
          <a:off x="331199" y="2740191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/>
            <a:t>TEMAS DO BOOTSTRAP</a:t>
          </a:r>
          <a:endParaRPr lang="en-US" sz="1400" kern="1200"/>
        </a:p>
      </dsp:txBody>
      <dsp:txXfrm>
        <a:off x="331199" y="2740191"/>
        <a:ext cx="4320000" cy="720000"/>
      </dsp:txXfrm>
    </dsp:sp>
    <dsp:sp modelId="{745E1949-5DB0-49E8-ADB8-40D91D08BEBE}">
      <dsp:nvSpPr>
        <dsp:cNvPr id="0" name=""/>
        <dsp:cNvSpPr/>
      </dsp:nvSpPr>
      <dsp:spPr>
        <a:xfrm>
          <a:off x="6595199" y="325888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0D88DC-37C3-404D-BBCC-32539E61A415}">
      <dsp:nvSpPr>
        <dsp:cNvPr id="0" name=""/>
        <dsp:cNvSpPr/>
      </dsp:nvSpPr>
      <dsp:spPr>
        <a:xfrm>
          <a:off x="5407199" y="2740191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>
              <a:hlinkClick xmlns:r="http://schemas.openxmlformats.org/officeDocument/2006/relationships" r:id="rId5"/>
            </a:rPr>
            <a:t>https://getbootstrap.com/docs/5.1/examples/#integrations</a:t>
          </a:r>
          <a:endParaRPr lang="en-US" sz="1400" kern="1200"/>
        </a:p>
      </dsp:txBody>
      <dsp:txXfrm>
        <a:off x="5407199" y="2740191"/>
        <a:ext cx="432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94C9F6-1358-416D-8B60-1917EC818AF5}">
      <dsp:nvSpPr>
        <dsp:cNvPr id="0" name=""/>
        <dsp:cNvSpPr/>
      </dsp:nvSpPr>
      <dsp:spPr>
        <a:xfrm>
          <a:off x="637665" y="1227455"/>
          <a:ext cx="1887187" cy="188718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703C86-856B-45C2-AADA-C2A0D3A283AC}">
      <dsp:nvSpPr>
        <dsp:cNvPr id="0" name=""/>
        <dsp:cNvSpPr/>
      </dsp:nvSpPr>
      <dsp:spPr>
        <a:xfrm>
          <a:off x="1039853" y="1629643"/>
          <a:ext cx="1082812" cy="1082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20E776-59C8-4DFA-A4BF-D6225CE4303A}">
      <dsp:nvSpPr>
        <dsp:cNvPr id="0" name=""/>
        <dsp:cNvSpPr/>
      </dsp:nvSpPr>
      <dsp:spPr>
        <a:xfrm>
          <a:off x="34384" y="3702456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2500" kern="1200"/>
            <a:t>INSTALAR O COMPILADOR SASS</a:t>
          </a:r>
          <a:endParaRPr lang="en-US" sz="2500" kern="1200"/>
        </a:p>
      </dsp:txBody>
      <dsp:txXfrm>
        <a:off x="34384" y="3702456"/>
        <a:ext cx="3093750" cy="720000"/>
      </dsp:txXfrm>
    </dsp:sp>
    <dsp:sp modelId="{6BB705BC-1D83-42ED-B3B6-1E1A5BC5E707}">
      <dsp:nvSpPr>
        <dsp:cNvPr id="0" name=""/>
        <dsp:cNvSpPr/>
      </dsp:nvSpPr>
      <dsp:spPr>
        <a:xfrm>
          <a:off x="4272821" y="1227455"/>
          <a:ext cx="1887187" cy="188718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449417-0947-4D3D-A4BD-7EBFB00B8C6C}">
      <dsp:nvSpPr>
        <dsp:cNvPr id="0" name=""/>
        <dsp:cNvSpPr/>
      </dsp:nvSpPr>
      <dsp:spPr>
        <a:xfrm>
          <a:off x="4675009" y="1629643"/>
          <a:ext cx="1082812" cy="1082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F33AD1-A1CC-4A77-A143-326B3D987CE9}">
      <dsp:nvSpPr>
        <dsp:cNvPr id="0" name=""/>
        <dsp:cNvSpPr/>
      </dsp:nvSpPr>
      <dsp:spPr>
        <a:xfrm>
          <a:off x="3669540" y="3702456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2500" kern="1200">
              <a:hlinkClick xmlns:r="http://schemas.openxmlformats.org/officeDocument/2006/relationships" r:id="rId5"/>
            </a:rPr>
            <a:t>https://sass-lang.com/</a:t>
          </a:r>
          <a:endParaRPr lang="en-US" sz="2500" kern="1200"/>
        </a:p>
      </dsp:txBody>
      <dsp:txXfrm>
        <a:off x="3669540" y="3702456"/>
        <a:ext cx="3093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3BBFF-77C1-4BF1-A3B2-2505841100BA}" type="datetimeFigureOut">
              <a:rPr lang="en-US" smtClean="0"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7510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D2069-43FA-49C5-9F0E-58E1EB237AEF}" type="datetimeFigureOut">
              <a:rPr lang="en-US" smtClean="0"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686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854CA-19F4-4771-B6A2-DA5C0742B220}" type="datetimeFigureOut">
              <a:rPr lang="en-US" smtClean="0"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343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D2BB1-BB31-4EB8-A961-18800A74EAA8}" type="datetimeFigureOut">
              <a:rPr lang="en-US" smtClean="0"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668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0B886-74BB-4D5E-9EA9-584482FE40E6}" type="datetimeFigureOut">
              <a:rPr lang="en-US" smtClean="0"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9475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4CCD1-3502-4C30-947C-75FC88992007}" type="datetimeFigureOut">
              <a:rPr lang="en-US" smtClean="0"/>
              <a:t>2/4/2024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775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797A-E8AF-4231-9C64-308C5BB9ED3E}" type="datetimeFigureOut">
              <a:rPr lang="en-US" smtClean="0"/>
              <a:t>2/4/2024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746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24146-07E2-48CA-8629-5887ED47FCDB}" type="datetimeFigureOut">
              <a:rPr lang="en-US" smtClean="0"/>
              <a:t>2/4/2024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400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7E718-B4F0-433E-A285-0013249184C0}" type="datetimeFigureOut">
              <a:rPr lang="en-US" smtClean="0"/>
              <a:t>2/4/2024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526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B8E44C4-3D72-4D6E-86A4-F5491DC49E6D}" type="datetimeFigureOut">
              <a:rPr lang="en-US" smtClean="0"/>
              <a:t>2/4/2024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555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8EA14-E6AC-4B59-973C-7A06B0EDE3E3}" type="datetimeFigureOut">
              <a:rPr lang="en-US" smtClean="0"/>
              <a:t>2/4/2024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244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3BB3B3F-C0CE-47CB-BCED-F49A710726FF}" type="datetimeFigureOut">
              <a:rPr lang="en-US" smtClean="0"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071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themeforest.net/category/site-templates?gclid=CjwKCAjwhaaKBhBcEiwA8acsHFf3r7H9qJScYnIHPn9xvf5CHgFgplNJSmeE1AsX0XXaMx6-3uvG0xoCKxgQAvD_BwE&amp;rating_min=4&amp;referrer=search&amp;sort=sales&amp;term=bootstrap&amp;utf8=%E2%9C%93&amp;view=grid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ublimetext.com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otepad-plus-plus.org/download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odejs.org/en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etbootstrap.com/docs/5.1/getting-started/introduction/" TargetMode="External"/><Relationship Id="rId2" Type="http://schemas.openxmlformats.org/officeDocument/2006/relationships/hyperlink" Target="https://getbootstrap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42E23A0-0D83-0156-02D9-8A79C2C517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762" b="15821"/>
          <a:stretch/>
        </p:blipFill>
        <p:spPr>
          <a:xfrm>
            <a:off x="-32" y="10"/>
            <a:ext cx="12192031" cy="491506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6D919A-FC3E-4B4E-BAF0-ED6CFB8DC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55D6057-59ED-4C57-A048-37C409F1A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197" y="5120640"/>
            <a:ext cx="10058400" cy="822960"/>
          </a:xfrm>
        </p:spPr>
        <p:txBody>
          <a:bodyPr>
            <a:normAutofit/>
          </a:bodyPr>
          <a:lstStyle/>
          <a:p>
            <a:r>
              <a:rPr lang="pt-BR" sz="3600">
                <a:solidFill>
                  <a:srgbClr val="FFFFFF"/>
                </a:solidFill>
              </a:rPr>
              <a:t>bootstrap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0CEA070-EFB7-46EA-865C-549ADA7F8B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212" y="5943600"/>
            <a:ext cx="10058400" cy="543513"/>
          </a:xfrm>
        </p:spPr>
        <p:txBody>
          <a:bodyPr>
            <a:normAutofit/>
          </a:bodyPr>
          <a:lstStyle/>
          <a:p>
            <a:endParaRPr lang="pt-BR" sz="1500">
              <a:solidFill>
                <a:srgbClr val="FFFF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66ACBD-1C82-4782-AA7C-05504DD7DE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0100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A1B47C8-47A0-4A88-8830-6DEA3B5DE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Espaço Reservado para Conteúdo 2">
            <a:extLst>
              <a:ext uri="{FF2B5EF4-FFF2-40B4-BE49-F238E27FC236}">
                <a16:creationId xmlns:a16="http://schemas.microsoft.com/office/drawing/2014/main" id="{746E9637-1928-4AD6-AAE9-30579FF667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3999" y="2158178"/>
            <a:ext cx="6275667" cy="254164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84BBFDD-E720-4805-A9C8-129FBBF6D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5CA4EF3-9D44-4C36-B49B-6CA3181A6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885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bootstrap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AC4BE46-4A77-42FE-9D15-065CDB2F8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0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4678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0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24" name="Rectangle 12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cxnSp>
        <p:nvCxnSpPr>
          <p:cNvPr id="25" name="Straight Connector 14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16">
            <a:extLst>
              <a:ext uri="{FF2B5EF4-FFF2-40B4-BE49-F238E27FC236}">
                <a16:creationId xmlns:a16="http://schemas.microsoft.com/office/drawing/2014/main" id="{9549EB89-5BFB-4E1E-AEEA-87C343D805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455B410-2DED-4E90-85AD-3E55BA7CCA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899" b="-2"/>
          <a:stretch/>
        </p:blipFill>
        <p:spPr>
          <a:xfrm>
            <a:off x="633999" y="640080"/>
            <a:ext cx="6275667" cy="5577840"/>
          </a:xfrm>
          <a:prstGeom prst="rect">
            <a:avLst/>
          </a:prstGeom>
        </p:spPr>
      </p:pic>
      <p:sp>
        <p:nvSpPr>
          <p:cNvPr id="27" name="Rectangle 18">
            <a:extLst>
              <a:ext uri="{FF2B5EF4-FFF2-40B4-BE49-F238E27FC236}">
                <a16:creationId xmlns:a16="http://schemas.microsoft.com/office/drawing/2014/main" id="{3D1FA295-BDF6-44B9-90C5-FE3E2CE352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5CA4EF3-9D44-4C36-B49B-6CA3181A6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885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bootstrap</a:t>
            </a:r>
          </a:p>
        </p:txBody>
      </p:sp>
      <p:sp>
        <p:nvSpPr>
          <p:cNvPr id="28" name="Rectangle 20">
            <a:extLst>
              <a:ext uri="{FF2B5EF4-FFF2-40B4-BE49-F238E27FC236}">
                <a16:creationId xmlns:a16="http://schemas.microsoft.com/office/drawing/2014/main" id="{81A36F1F-EEAE-48D1-A1FB-BD6FC850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0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2491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A1B47C8-47A0-4A88-8830-6DEA3B5DE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urso de Bootstrap 5  Aula 02  Preparação do Ambient">
            <a:hlinkClick r:id="" action="ppaction://media"/>
            <a:extLst>
              <a:ext uri="{FF2B5EF4-FFF2-40B4-BE49-F238E27FC236}">
                <a16:creationId xmlns:a16="http://schemas.microsoft.com/office/drawing/2014/main" id="{C17CE921-CB7E-4291-A9F7-72D51B771FB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3999" y="1663968"/>
            <a:ext cx="6275667" cy="353006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84BBFDD-E720-4805-A9C8-129FBBF6D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5CA4EF3-9D44-4C36-B49B-6CA3181A6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885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bootstrap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AC4BE46-4A77-42FE-9D15-065CDB2F8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0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0855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57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B5993E2-C02B-4335-ABA5-D8EC46555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B801A2-5622-4BE8-9AD2-C337A2CD0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5CA4EF3-9D44-4C36-B49B-6CA3181A6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pt-BR" sz="3600">
                <a:solidFill>
                  <a:srgbClr val="FFFFFF"/>
                </a:solidFill>
              </a:rPr>
              <a:t>bootstrap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AF614F-5BC3-4086-99F5-B87C5847A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E376DB67-8D25-68FD-7693-4A1B247934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8096223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91232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ipt de computador em uma tela">
            <a:extLst>
              <a:ext uri="{FF2B5EF4-FFF2-40B4-BE49-F238E27FC236}">
                <a16:creationId xmlns:a16="http://schemas.microsoft.com/office/drawing/2014/main" id="{28E7F16D-1334-1879-93EF-D986C31F26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30" r="47602" b="-1"/>
          <a:stretch/>
        </p:blipFill>
        <p:spPr>
          <a:xfrm>
            <a:off x="20" y="10"/>
            <a:ext cx="4578952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4C359F3-25B2-4E2B-8713-5583EAF4C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39733" y="0"/>
            <a:ext cx="7552267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5CA4EF3-9D44-4C36-B49B-6CA3181A6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4206" y="516835"/>
            <a:ext cx="6339840" cy="1666501"/>
          </a:xfrm>
        </p:spPr>
        <p:txBody>
          <a:bodyPr>
            <a:normAutofit/>
          </a:bodyPr>
          <a:lstStyle/>
          <a:p>
            <a:r>
              <a:rPr lang="pt-BR" sz="4000">
                <a:solidFill>
                  <a:srgbClr val="FFFFFF"/>
                </a:solidFill>
              </a:rPr>
              <a:t>bootstrap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26EB53-A064-438C-B0CD-AC1503631A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8972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C91ECA2-AE79-494C-90C0-7CA77EF68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4206" y="2236304"/>
            <a:ext cx="6339840" cy="3652667"/>
          </a:xfrm>
        </p:spPr>
        <p:txBody>
          <a:bodyPr>
            <a:normAutofit/>
          </a:bodyPr>
          <a:lstStyle/>
          <a:p>
            <a:r>
              <a:rPr lang="pt-BR" sz="1800">
                <a:solidFill>
                  <a:srgbClr val="FFFFFF"/>
                </a:solidFill>
              </a:rPr>
              <a:t>O QUE É BOOTSTRAP?</a:t>
            </a:r>
          </a:p>
          <a:p>
            <a:endParaRPr lang="pt-BR" sz="1800">
              <a:solidFill>
                <a:srgbClr val="FFFFFF"/>
              </a:solidFill>
            </a:endParaRPr>
          </a:p>
          <a:p>
            <a:r>
              <a:rPr lang="pt-BR" sz="1800">
                <a:solidFill>
                  <a:srgbClr val="FFFFFF"/>
                </a:solidFill>
              </a:rPr>
              <a:t>FRAMEWORK PARA DESENVOLVIMENTO WEB/RESPONSIVO </a:t>
            </a:r>
          </a:p>
          <a:p>
            <a:r>
              <a:rPr lang="pt-BR" sz="1800">
                <a:solidFill>
                  <a:srgbClr val="FFFFFF"/>
                </a:solidFill>
              </a:rPr>
              <a:t>FOI INICIADO PARA O SITE TWITTER</a:t>
            </a:r>
          </a:p>
          <a:p>
            <a:r>
              <a:rPr lang="pt-BR" sz="1800">
                <a:solidFill>
                  <a:srgbClr val="FFFFFF"/>
                </a:solidFill>
              </a:rPr>
              <a:t>MAIO DE 2021 VERSÃO 5</a:t>
            </a:r>
          </a:p>
          <a:p>
            <a:endParaRPr lang="pt-BR" sz="1800">
              <a:solidFill>
                <a:srgbClr val="FFFFFF"/>
              </a:solidFill>
            </a:endParaRPr>
          </a:p>
          <a:p>
            <a:r>
              <a:rPr lang="pt-BR" sz="1800">
                <a:solidFill>
                  <a:srgbClr val="FFFFFF"/>
                </a:solidFill>
              </a:rPr>
              <a:t>BIBLIOTECA DE CLASSES CSS//JAVASCRIPT</a:t>
            </a:r>
          </a:p>
          <a:p>
            <a:endParaRPr lang="pt-BR" sz="1800">
              <a:solidFill>
                <a:srgbClr val="FFFFFF"/>
              </a:solidFill>
            </a:endParaRPr>
          </a:p>
          <a:p>
            <a:endParaRPr lang="pt-BR" sz="1800">
              <a:solidFill>
                <a:srgbClr val="FFFFFF"/>
              </a:solidFill>
            </a:endParaRPr>
          </a:p>
          <a:p>
            <a:endParaRPr lang="pt-BR" sz="1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990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CA4EF3-9D44-4C36-B49B-6CA3181A6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bootstrap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C91ECA2-AE79-494C-90C0-7CA77EF68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pt-BR" dirty="0"/>
          </a:p>
          <a:p>
            <a:r>
              <a:rPr lang="pt-BR" dirty="0"/>
              <a:t>EXEMPLOS DE SITES EM BOOTSTRAP</a:t>
            </a:r>
          </a:p>
          <a:p>
            <a:r>
              <a:rPr lang="pt-BR" dirty="0">
                <a:hlinkClick r:id="rId2"/>
              </a:rPr>
              <a:t>https://themeforest.net/category/site-templates?gclid=CjwKCAjwhaaKBhBcEiwA8acsHFf3r7H9qJScYnIHPn9xvf5CHgFgplNJSmeE1AsX0XXaMx6-3uvG0xoCKxgQAvD_BwE&amp;rating_min=4&amp;referrer=search&amp;sort=sales&amp;term=bootstrap&amp;utf8=%E2%9C%93&amp;view=grid</a:t>
            </a:r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28058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Escrevendo um compromisso em uma agenda de papel">
            <a:extLst>
              <a:ext uri="{FF2B5EF4-FFF2-40B4-BE49-F238E27FC236}">
                <a16:creationId xmlns:a16="http://schemas.microsoft.com/office/drawing/2014/main" id="{BF61669F-F5A7-630B-A38F-A0F0495927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5432" b="-1"/>
          <a:stretch/>
        </p:blipFill>
        <p:spPr>
          <a:xfrm>
            <a:off x="20" y="10"/>
            <a:ext cx="4578952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4C359F3-25B2-4E2B-8713-5583EAF4C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39733" y="0"/>
            <a:ext cx="7552267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5CA4EF3-9D44-4C36-B49B-6CA3181A6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4206" y="516835"/>
            <a:ext cx="6339840" cy="1666501"/>
          </a:xfrm>
        </p:spPr>
        <p:txBody>
          <a:bodyPr>
            <a:normAutofit/>
          </a:bodyPr>
          <a:lstStyle/>
          <a:p>
            <a:r>
              <a:rPr lang="pt-BR" sz="4000">
                <a:solidFill>
                  <a:srgbClr val="FFFFFF"/>
                </a:solidFill>
              </a:rPr>
              <a:t>bootstrap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26EB53-A064-438C-B0CD-AC1503631A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8972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C91ECA2-AE79-494C-90C0-7CA77EF68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4206" y="2236304"/>
            <a:ext cx="6339840" cy="3652667"/>
          </a:xfrm>
        </p:spPr>
        <p:txBody>
          <a:bodyPr>
            <a:normAutofit/>
          </a:bodyPr>
          <a:lstStyle/>
          <a:p>
            <a:r>
              <a:rPr lang="pt-BR" sz="1800">
                <a:solidFill>
                  <a:srgbClr val="FFFFFF"/>
                </a:solidFill>
              </a:rPr>
              <a:t>Instalar uma IDE para programação.</a:t>
            </a:r>
          </a:p>
          <a:p>
            <a:endParaRPr lang="pt-BR" sz="1800">
              <a:solidFill>
                <a:srgbClr val="FFFFFF"/>
              </a:solidFill>
            </a:endParaRPr>
          </a:p>
          <a:p>
            <a:r>
              <a:rPr lang="pt-BR" sz="1800">
                <a:solidFill>
                  <a:srgbClr val="FFFFFF"/>
                </a:solidFill>
              </a:rPr>
              <a:t>Sublime</a:t>
            </a:r>
          </a:p>
          <a:p>
            <a:r>
              <a:rPr lang="pt-BR" sz="1800">
                <a:solidFill>
                  <a:srgbClr val="FFFFFF"/>
                </a:solidFill>
                <a:hlinkClick r:id="rId3"/>
              </a:rPr>
              <a:t>https://www.sublimetext.com/</a:t>
            </a:r>
            <a:endParaRPr lang="pt-BR" sz="1800">
              <a:solidFill>
                <a:srgbClr val="FFFFFF"/>
              </a:solidFill>
            </a:endParaRPr>
          </a:p>
          <a:p>
            <a:endParaRPr lang="pt-BR" sz="1800">
              <a:solidFill>
                <a:srgbClr val="FFFFFF"/>
              </a:solidFill>
            </a:endParaRPr>
          </a:p>
          <a:p>
            <a:r>
              <a:rPr lang="pt-BR" sz="1800">
                <a:solidFill>
                  <a:srgbClr val="FFFFFF"/>
                </a:solidFill>
              </a:rPr>
              <a:t>Notepad++</a:t>
            </a:r>
          </a:p>
          <a:p>
            <a:r>
              <a:rPr lang="pt-BR" sz="1800">
                <a:solidFill>
                  <a:srgbClr val="FFFFFF"/>
                </a:solidFill>
                <a:hlinkClick r:id="rId4"/>
              </a:rPr>
              <a:t>https://notepad-plus-plus.org/downloads/</a:t>
            </a:r>
            <a:endParaRPr lang="pt-BR" sz="1800">
              <a:solidFill>
                <a:srgbClr val="FFFFFF"/>
              </a:solidFill>
            </a:endParaRPr>
          </a:p>
          <a:p>
            <a:endParaRPr lang="pt-BR" sz="1800">
              <a:solidFill>
                <a:srgbClr val="FFFFFF"/>
              </a:solidFill>
            </a:endParaRPr>
          </a:p>
          <a:p>
            <a:endParaRPr lang="pt-BR" sz="1800">
              <a:solidFill>
                <a:srgbClr val="FFFFFF"/>
              </a:solidFill>
            </a:endParaRPr>
          </a:p>
          <a:p>
            <a:endParaRPr lang="pt-BR" sz="1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0332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achinhas vermelhas em um mapa">
            <a:extLst>
              <a:ext uri="{FF2B5EF4-FFF2-40B4-BE49-F238E27FC236}">
                <a16:creationId xmlns:a16="http://schemas.microsoft.com/office/drawing/2014/main" id="{CC99A8FB-8987-68DE-0307-0A05EEC361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47" r="28877"/>
          <a:stretch/>
        </p:blipFill>
        <p:spPr>
          <a:xfrm>
            <a:off x="20" y="10"/>
            <a:ext cx="4578952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4C359F3-25B2-4E2B-8713-5583EAF4C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39733" y="0"/>
            <a:ext cx="7552267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5CA4EF3-9D44-4C36-B49B-6CA3181A6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4206" y="516835"/>
            <a:ext cx="6339840" cy="1666501"/>
          </a:xfrm>
        </p:spPr>
        <p:txBody>
          <a:bodyPr>
            <a:normAutofit/>
          </a:bodyPr>
          <a:lstStyle/>
          <a:p>
            <a:r>
              <a:rPr lang="pt-BR" sz="4000">
                <a:solidFill>
                  <a:srgbClr val="FFFFFF"/>
                </a:solidFill>
              </a:rPr>
              <a:t>bootstrap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26EB53-A064-438C-B0CD-AC1503631A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8972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C91ECA2-AE79-494C-90C0-7CA77EF68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4206" y="2236304"/>
            <a:ext cx="6339840" cy="3652667"/>
          </a:xfrm>
        </p:spPr>
        <p:txBody>
          <a:bodyPr>
            <a:normAutofit/>
          </a:bodyPr>
          <a:lstStyle/>
          <a:p>
            <a:r>
              <a:rPr lang="pt-BR" sz="1800">
                <a:solidFill>
                  <a:srgbClr val="FFFFFF"/>
                </a:solidFill>
              </a:rPr>
              <a:t>Instalar uma IDE para programação.</a:t>
            </a:r>
          </a:p>
          <a:p>
            <a:endParaRPr lang="pt-BR" sz="1800">
              <a:solidFill>
                <a:srgbClr val="FFFFFF"/>
              </a:solidFill>
            </a:endParaRPr>
          </a:p>
          <a:p>
            <a:r>
              <a:rPr lang="pt-BR" sz="1800">
                <a:solidFill>
                  <a:srgbClr val="FFFFFF"/>
                </a:solidFill>
              </a:rPr>
              <a:t>VISUAL STUDIO CODE</a:t>
            </a:r>
          </a:p>
          <a:p>
            <a:r>
              <a:rPr lang="pt-BR" sz="1800">
                <a:solidFill>
                  <a:srgbClr val="FFFFFF"/>
                </a:solidFill>
                <a:hlinkClick r:id="rId3"/>
              </a:rPr>
              <a:t>https://code.visualstudio.com/</a:t>
            </a:r>
            <a:endParaRPr lang="pt-BR" sz="1800">
              <a:solidFill>
                <a:srgbClr val="FFFFFF"/>
              </a:solidFill>
            </a:endParaRPr>
          </a:p>
          <a:p>
            <a:endParaRPr lang="pt-BR" sz="1800">
              <a:solidFill>
                <a:srgbClr val="FFFFFF"/>
              </a:solidFill>
            </a:endParaRPr>
          </a:p>
          <a:p>
            <a:r>
              <a:rPr lang="pt-BR" sz="1800">
                <a:solidFill>
                  <a:srgbClr val="FFFFFF"/>
                </a:solidFill>
              </a:rPr>
              <a:t>NODE.JS</a:t>
            </a:r>
          </a:p>
          <a:p>
            <a:r>
              <a:rPr lang="pt-BR" sz="1800">
                <a:solidFill>
                  <a:srgbClr val="FFFFFF"/>
                </a:solidFill>
                <a:hlinkClick r:id="rId4"/>
              </a:rPr>
              <a:t>https://nodejs.org/en/</a:t>
            </a:r>
            <a:endParaRPr lang="pt-BR" sz="1800">
              <a:solidFill>
                <a:srgbClr val="FFFFFF"/>
              </a:solidFill>
            </a:endParaRPr>
          </a:p>
          <a:p>
            <a:endParaRPr lang="pt-BR" sz="1800">
              <a:solidFill>
                <a:srgbClr val="FFFFFF"/>
              </a:solidFill>
            </a:endParaRPr>
          </a:p>
          <a:p>
            <a:endParaRPr lang="pt-BR" sz="1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3781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2D3FD4-6F71-43DF-93B9-87279519C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754787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5CA4EF3-9D44-4C36-B49B-6CA3181A6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>
            <a:normAutofit/>
          </a:bodyPr>
          <a:lstStyle/>
          <a:p>
            <a:r>
              <a:rPr lang="pt-BR" sz="4000">
                <a:solidFill>
                  <a:srgbClr val="FFFFFF"/>
                </a:solidFill>
              </a:rPr>
              <a:t>bootstrap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C91ECA2-AE79-494C-90C0-7CA77EF68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236304"/>
            <a:ext cx="5977938" cy="3652667"/>
          </a:xfrm>
        </p:spPr>
        <p:txBody>
          <a:bodyPr>
            <a:normAutofit/>
          </a:bodyPr>
          <a:lstStyle/>
          <a:p>
            <a:r>
              <a:rPr lang="pt-BR" sz="1800">
                <a:solidFill>
                  <a:srgbClr val="FFFFFF"/>
                </a:solidFill>
              </a:rPr>
              <a:t>ACESSAR O SITE DESTE FRAMEWORK</a:t>
            </a:r>
          </a:p>
          <a:p>
            <a:endParaRPr lang="pt-BR" sz="1800">
              <a:solidFill>
                <a:srgbClr val="FFFFFF"/>
              </a:solidFill>
            </a:endParaRPr>
          </a:p>
          <a:p>
            <a:r>
              <a:rPr lang="pt-BR" sz="1800">
                <a:solidFill>
                  <a:srgbClr val="FFFFFF"/>
                </a:solidFill>
                <a:hlinkClick r:id="rId2"/>
              </a:rPr>
              <a:t>https://getbootstrap.com/</a:t>
            </a:r>
            <a:endParaRPr lang="pt-BR" sz="1800">
              <a:solidFill>
                <a:srgbClr val="FFFFFF"/>
              </a:solidFill>
            </a:endParaRPr>
          </a:p>
          <a:p>
            <a:endParaRPr lang="pt-BR" sz="1800">
              <a:solidFill>
                <a:srgbClr val="FFFFFF"/>
              </a:solidFill>
            </a:endParaRPr>
          </a:p>
          <a:p>
            <a:r>
              <a:rPr lang="pt-BR" sz="1800">
                <a:solidFill>
                  <a:srgbClr val="FFFFFF"/>
                </a:solidFill>
                <a:hlinkClick r:id="rId3"/>
              </a:rPr>
              <a:t>https://getbootstrap.com/docs/5.1/getting-started/introduction/</a:t>
            </a:r>
            <a:endParaRPr lang="pt-BR" sz="1800">
              <a:solidFill>
                <a:srgbClr val="FFFFFF"/>
              </a:solidFill>
            </a:endParaRPr>
          </a:p>
          <a:p>
            <a:endParaRPr lang="pt-BR" sz="1800">
              <a:solidFill>
                <a:srgbClr val="FFFFFF"/>
              </a:solidFill>
            </a:endParaRPr>
          </a:p>
          <a:p>
            <a:endParaRPr lang="pt-BR" sz="1800">
              <a:solidFill>
                <a:srgbClr val="FFFFFF"/>
              </a:solidFill>
            </a:endParaRPr>
          </a:p>
          <a:p>
            <a:endParaRPr lang="pt-BR" sz="1800">
              <a:solidFill>
                <a:srgbClr val="FFFF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6F207B4-66C3-4A76-8D54-C2871CF80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7894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pic>
        <p:nvPicPr>
          <p:cNvPr id="5" name="Picture 4" descr="Work tools on a red background">
            <a:extLst>
              <a:ext uri="{FF2B5EF4-FFF2-40B4-BE49-F238E27FC236}">
                <a16:creationId xmlns:a16="http://schemas.microsoft.com/office/drawing/2014/main" id="{0F1F27A1-A0FA-9412-A37D-3744A0128F7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371" r="33050" b="-1"/>
          <a:stretch/>
        </p:blipFill>
        <p:spPr>
          <a:xfrm>
            <a:off x="7611902" y="10"/>
            <a:ext cx="458009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885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CA4EF3-9D44-4C36-B49B-6CA3181A6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BR" dirty="0" err="1"/>
              <a:t>bootstrap</a:t>
            </a:r>
            <a:endParaRPr lang="pt-BR" dirty="0"/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E9AAF725-EF10-05B6-CFF0-369F883B0E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1821150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3195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A1B47C8-47A0-4A88-8830-6DEA3B5DE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49648F3-4C4A-4C8B-AFC5-301C20A5FA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99" y="973646"/>
            <a:ext cx="6275667" cy="491070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84BBFDD-E720-4805-A9C8-129FBBF6D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5CA4EF3-9D44-4C36-B49B-6CA3181A6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885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bootstrap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AC4BE46-4A77-42FE-9D15-065CDB2F8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0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7276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A1B47C8-47A0-4A88-8830-6DEA3B5DE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F53E3D0-8A3A-48D8-A725-31A28D355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99" y="1208983"/>
            <a:ext cx="6275667" cy="4440033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84BBFDD-E720-4805-A9C8-129FBBF6D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5CA4EF3-9D44-4C36-B49B-6CA3181A6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885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bootstrap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C4BE46-4A77-42FE-9D15-065CDB2F8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0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426016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iva">
  <a:themeElements>
    <a:clrScheme name="Retrospectiv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iv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i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F77CFC562345242AD153DEF247C6B2A" ma:contentTypeVersion="9" ma:contentTypeDescription="Crie um novo documento." ma:contentTypeScope="" ma:versionID="b9f2f1050a35ee919bb2217d6ce9b5f9">
  <xsd:schema xmlns:xsd="http://www.w3.org/2001/XMLSchema" xmlns:xs="http://www.w3.org/2001/XMLSchema" xmlns:p="http://schemas.microsoft.com/office/2006/metadata/properties" xmlns:ns3="7f832011-20c2-4cd6-a42c-df2abc6df7d7" targetNamespace="http://schemas.microsoft.com/office/2006/metadata/properties" ma:root="true" ma:fieldsID="cde576a16f83bd1b9eca05f9f806ab41" ns3:_="">
    <xsd:import namespace="7f832011-20c2-4cd6-a42c-df2abc6df7d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f832011-20c2-4cd6-a42c-df2abc6df7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7498252-58A8-451D-9FC3-5D297590F0A0}">
  <ds:schemaRefs>
    <ds:schemaRef ds:uri="http://schemas.microsoft.com/office/infopath/2007/PartnerControls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purl.org/dc/dcmitype/"/>
    <ds:schemaRef ds:uri="http://purl.org/dc/elements/1.1/"/>
    <ds:schemaRef ds:uri="http://schemas.openxmlformats.org/package/2006/metadata/core-properties"/>
    <ds:schemaRef ds:uri="7f832011-20c2-4cd6-a42c-df2abc6df7d7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ED7B6A5-6699-45AA-AAB8-D62AFB6DDD7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f832011-20c2-4cd6-a42c-df2abc6df7d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A4CE8B-4D7A-41EB-8617-59C053D169E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40</TotalTime>
  <Words>193</Words>
  <Application>Microsoft Office PowerPoint</Application>
  <PresentationFormat>Widescreen</PresentationFormat>
  <Paragraphs>49</Paragraphs>
  <Slides>13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6" baseType="lpstr">
      <vt:lpstr>Calibri</vt:lpstr>
      <vt:lpstr>Calibri Light</vt:lpstr>
      <vt:lpstr>Retrospectiva</vt:lpstr>
      <vt:lpstr>bootstrap</vt:lpstr>
      <vt:lpstr>bootstrap</vt:lpstr>
      <vt:lpstr>bootstrap</vt:lpstr>
      <vt:lpstr>bootstrap</vt:lpstr>
      <vt:lpstr>bootstrap</vt:lpstr>
      <vt:lpstr>bootstrap</vt:lpstr>
      <vt:lpstr>bootstrap</vt:lpstr>
      <vt:lpstr>bootstrap</vt:lpstr>
      <vt:lpstr>bootstrap</vt:lpstr>
      <vt:lpstr>bootstrap</vt:lpstr>
      <vt:lpstr>bootstrap</vt:lpstr>
      <vt:lpstr>bootstrap</vt:lpstr>
      <vt:lpstr>bootstrap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bootstrap</dc:title>
  <dc:creator>Marcelo Collado</dc:creator>
  <cp:lastModifiedBy>MARCELO COLLADO</cp:lastModifiedBy>
  <cp:revision>4</cp:revision>
  <dcterms:created xsi:type="dcterms:W3CDTF">2021-09-21T18:07:23Z</dcterms:created>
  <dcterms:modified xsi:type="dcterms:W3CDTF">2024-02-05T00:00:48Z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0x0101008F77CFC562345242AD153DEF247C6B2A</vt:lpwstr>
  </property>
</Properties>
</file>

<file path=docProps/thumbnail.jpeg>
</file>